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33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3BC9-80A1-4411-99C2-BFB297E11F8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AC89-8C0B-499F-8EC0-85FAACA7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3BC9-80A1-4411-99C2-BFB297E11F8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AC89-8C0B-499F-8EC0-85FAACA7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5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3BC9-80A1-4411-99C2-BFB297E11F8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AC89-8C0B-499F-8EC0-85FAACA7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9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3BC9-80A1-4411-99C2-BFB297E11F8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AC89-8C0B-499F-8EC0-85FAACA7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1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3BC9-80A1-4411-99C2-BFB297E11F8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AC89-8C0B-499F-8EC0-85FAACA7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3BC9-80A1-4411-99C2-BFB297E11F8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AC89-8C0B-499F-8EC0-85FAACA7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3BC9-80A1-4411-99C2-BFB297E11F8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AC89-8C0B-499F-8EC0-85FAACA7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4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3BC9-80A1-4411-99C2-BFB297E11F8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AC89-8C0B-499F-8EC0-85FAACA7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4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3BC9-80A1-4411-99C2-BFB297E11F8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AC89-8C0B-499F-8EC0-85FAACA7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9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3BC9-80A1-4411-99C2-BFB297E11F8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AC89-8C0B-499F-8EC0-85FAACA7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3BC9-80A1-4411-99C2-BFB297E11F8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AC89-8C0B-499F-8EC0-85FAACA7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4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3BC9-80A1-4411-99C2-BFB297E11F8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BAC89-8C0B-499F-8EC0-85FAACA7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0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61" y="901148"/>
            <a:ext cx="10677939" cy="527581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Topic : Reporting test results to parents</a:t>
            </a:r>
          </a:p>
        </p:txBody>
      </p:sp>
    </p:spTree>
    <p:extLst>
      <p:ext uri="{BB962C8B-B14F-4D97-AF65-F5344CB8AC3E}">
        <p14:creationId xmlns:p14="http://schemas.microsoft.com/office/powerpoint/2010/main" val="1517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7" y="526912"/>
            <a:ext cx="9965633" cy="6115678"/>
          </a:xfrm>
        </p:spPr>
      </p:pic>
    </p:spTree>
    <p:extLst>
      <p:ext uri="{BB962C8B-B14F-4D97-AF65-F5344CB8AC3E}">
        <p14:creationId xmlns:p14="http://schemas.microsoft.com/office/powerpoint/2010/main" val="39255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1" y="328128"/>
            <a:ext cx="10588486" cy="6344517"/>
          </a:xfrm>
        </p:spPr>
      </p:pic>
    </p:spTree>
    <p:extLst>
      <p:ext uri="{BB962C8B-B14F-4D97-AF65-F5344CB8AC3E}">
        <p14:creationId xmlns:p14="http://schemas.microsoft.com/office/powerpoint/2010/main" val="123245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434146"/>
            <a:ext cx="10800522" cy="6404214"/>
          </a:xfrm>
        </p:spPr>
      </p:pic>
    </p:spTree>
    <p:extLst>
      <p:ext uri="{BB962C8B-B14F-4D97-AF65-F5344CB8AC3E}">
        <p14:creationId xmlns:p14="http://schemas.microsoft.com/office/powerpoint/2010/main" val="34951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169103"/>
            <a:ext cx="10707756" cy="6543508"/>
          </a:xfrm>
        </p:spPr>
      </p:pic>
    </p:spTree>
    <p:extLst>
      <p:ext uri="{BB962C8B-B14F-4D97-AF65-F5344CB8AC3E}">
        <p14:creationId xmlns:p14="http://schemas.microsoft.com/office/powerpoint/2010/main" val="91252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" y="155850"/>
            <a:ext cx="10363200" cy="6503709"/>
          </a:xfrm>
        </p:spPr>
      </p:pic>
    </p:spTree>
    <p:extLst>
      <p:ext uri="{BB962C8B-B14F-4D97-AF65-F5344CB8AC3E}">
        <p14:creationId xmlns:p14="http://schemas.microsoft.com/office/powerpoint/2010/main" val="26472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3" y="287401"/>
            <a:ext cx="9011479" cy="6807133"/>
          </a:xfrm>
        </p:spPr>
      </p:pic>
    </p:spTree>
    <p:extLst>
      <p:ext uri="{BB962C8B-B14F-4D97-AF65-F5344CB8AC3E}">
        <p14:creationId xmlns:p14="http://schemas.microsoft.com/office/powerpoint/2010/main" val="34638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2043"/>
          </a:xfrm>
        </p:spPr>
      </p:pic>
    </p:spTree>
    <p:extLst>
      <p:ext uri="{BB962C8B-B14F-4D97-AF65-F5344CB8AC3E}">
        <p14:creationId xmlns:p14="http://schemas.microsoft.com/office/powerpoint/2010/main" val="24561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287"/>
            <a:ext cx="12192000" cy="6407425"/>
          </a:xfrm>
        </p:spPr>
      </p:pic>
    </p:spTree>
    <p:extLst>
      <p:ext uri="{BB962C8B-B14F-4D97-AF65-F5344CB8AC3E}">
        <p14:creationId xmlns:p14="http://schemas.microsoft.com/office/powerpoint/2010/main" val="18734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37" y="314876"/>
            <a:ext cx="10732018" cy="4866723"/>
          </a:xfrm>
        </p:spPr>
      </p:pic>
    </p:spTree>
    <p:extLst>
      <p:ext uri="{BB962C8B-B14F-4D97-AF65-F5344CB8AC3E}">
        <p14:creationId xmlns:p14="http://schemas.microsoft.com/office/powerpoint/2010/main" val="352817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-1"/>
            <a:ext cx="10518675" cy="6772956"/>
          </a:xfrm>
        </p:spPr>
      </p:pic>
    </p:spTree>
    <p:extLst>
      <p:ext uri="{BB962C8B-B14F-4D97-AF65-F5344CB8AC3E}">
        <p14:creationId xmlns:p14="http://schemas.microsoft.com/office/powerpoint/2010/main" val="15973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222111"/>
            <a:ext cx="10204174" cy="6403976"/>
          </a:xfrm>
        </p:spPr>
      </p:pic>
    </p:spTree>
    <p:extLst>
      <p:ext uri="{BB962C8B-B14F-4D97-AF65-F5344CB8AC3E}">
        <p14:creationId xmlns:p14="http://schemas.microsoft.com/office/powerpoint/2010/main" val="35031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381137"/>
            <a:ext cx="10760765" cy="6138933"/>
          </a:xfrm>
        </p:spPr>
      </p:pic>
    </p:spTree>
    <p:extLst>
      <p:ext uri="{BB962C8B-B14F-4D97-AF65-F5344CB8AC3E}">
        <p14:creationId xmlns:p14="http://schemas.microsoft.com/office/powerpoint/2010/main" val="21583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2" y="169103"/>
            <a:ext cx="9528312" cy="6646277"/>
          </a:xfrm>
        </p:spPr>
      </p:pic>
    </p:spTree>
    <p:extLst>
      <p:ext uri="{BB962C8B-B14F-4D97-AF65-F5344CB8AC3E}">
        <p14:creationId xmlns:p14="http://schemas.microsoft.com/office/powerpoint/2010/main" val="699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598"/>
            <a:ext cx="8442367" cy="6338393"/>
          </a:xfrm>
        </p:spPr>
      </p:pic>
    </p:spTree>
    <p:extLst>
      <p:ext uri="{BB962C8B-B14F-4D97-AF65-F5344CB8AC3E}">
        <p14:creationId xmlns:p14="http://schemas.microsoft.com/office/powerpoint/2010/main" val="22448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Tufail Ahmad</dc:creator>
  <cp:lastModifiedBy>Umair</cp:lastModifiedBy>
  <cp:revision>13</cp:revision>
  <dcterms:created xsi:type="dcterms:W3CDTF">2015-12-14T10:43:59Z</dcterms:created>
  <dcterms:modified xsi:type="dcterms:W3CDTF">2020-04-04T05:26:36Z</dcterms:modified>
</cp:coreProperties>
</file>